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56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0"/>
  </p:normalViewPr>
  <p:slideViewPr>
    <p:cSldViewPr snapToGrid="0" snapToObjects="1">
      <p:cViewPr varScale="1">
        <p:scale>
          <a:sx n="103" d="100"/>
          <a:sy n="103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90D0-CB3D-CB4C-A67D-E1A9A49E8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C995CA-FC28-1B40-BB41-B537C19E9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602CA-F98F-E04A-96AB-A7E76AD2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561FB-C244-B24B-827E-B12CDB6B5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2258A-F12F-5445-B47D-141544312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96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2D717-229E-9F40-9F5E-938E0C4C7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E9F55E-3DE5-2C4F-B3A4-9EB737FBF7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505B1-657B-1E40-B874-C4816432E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73A10-5792-4649-8A5A-514D40A48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43F8C-3749-384E-8A7A-721D71220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11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28D92E-B943-1D4D-9231-491D4F8CD3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9D7D29-8572-CB4B-88C1-E5225D74B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16C85-4436-694A-8D39-F89976F9D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1974C-415E-644F-B9F0-2B7AE30B2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1785A-B59B-0C4E-8137-C77FA188B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07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5C804-ACB4-5646-AB95-84E88271F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83158-E4E6-294B-A105-AC9F90CC9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0B876-A600-3049-BE16-F47D135FF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E085-9A83-0245-840D-5FE3E4DBE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4E8F-50F1-1949-95EF-8FE512E07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35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2A4C-AD49-534C-9E94-561C6CCB1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8DAFEA-EE5E-8A42-9AC0-CF3A4E48D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3B323-587A-DC46-BC88-417B8C505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E8F16-B999-E94C-88C8-B9369CD0F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47D2A-8595-7747-B727-1F72F1123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027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BD1E9-08DB-B94B-82C9-59349583B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71B41-013F-174F-909B-0868E7488B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62340-95A0-E040-A56B-B42FF5C4D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4A509-7B97-9C4F-98EF-F179055F8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D23C8-3A8E-C84E-81D3-388CB3801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6CCB46-A20A-D448-BB22-204501110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42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20F65-ACB6-F544-B9B7-3648564B3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43E08-4030-1048-BB65-DA3719F36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627A7-0774-D243-9CF8-3B07FBF6C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46CC91-5263-4947-838A-69D07E9652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EF2C64-AD09-674D-A313-4AEA49F608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2BD074-9BF0-C548-9D9C-2CD503292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DDB9EB-A1D8-FE43-89A6-85A184C7B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F9EDDE-1BB6-CF43-BD2D-EF643B724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634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BB08C-D44F-FD4D-8B87-CBEA8520B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CEE11D-0A1E-4748-B626-0D3D78559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66A84A-E757-3943-9682-87F2141B3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CC69A8-4497-6A49-8457-2B5A670CF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20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9839E7-3D3D-0E45-B721-3B4606178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95D19-C955-2949-B9EA-BAC3D44B8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0F5AF4-DC37-8147-A65E-50B930AD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53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E5BD-7671-544D-B412-922140F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A5410-D540-6543-8581-E6DA189F0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B0070A-401F-0045-806C-4C42077BA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C7DD73-C835-AF45-BC23-3404409BE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C36B1-1213-0148-BD78-B5403832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50CCDF-8F21-7E4A-9B04-71CB5AED4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634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A1FE-6876-C047-9EEB-326AEA0F4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0F979E-C346-F94F-8163-083C831CAD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3EB68A-DBC3-E043-BC94-D0121137E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D52AAC-8EB6-2446-A87D-18F07A275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A7AE1-8723-B44B-AA39-5B4FFD84C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FD636-1E0F-3D4C-972C-11579F2BD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54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EA2A46-AA78-CF47-B16C-4231922F6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86B8DD-6AF3-5249-93AC-105DE86EB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D1335-B3A5-AC48-9159-CE8B60BE7C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B0A83-1C1D-1A4C-A06B-295BAB8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A24D6-DD72-6845-87B1-1613DDED6B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74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predict-west-nile-virus" TargetMode="External"/><Relationship Id="rId2" Type="http://schemas.openxmlformats.org/officeDocument/2006/relationships/hyperlink" Target="https://wonder.cdc.gov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htsa.gov/research-data/fatality-analysis-reporting-system-fars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62B23-F90C-F04B-8A7B-3239C82B0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Ideas for midterm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28C28-F8D4-0E49-B0BE-4D737B1FE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Chicago data available in </a:t>
            </a:r>
            <a:r>
              <a:rPr lang="en-US" dirty="0" err="1"/>
              <a:t>dlnm</a:t>
            </a:r>
            <a:r>
              <a:rPr lang="en-US" dirty="0"/>
              <a:t> package </a:t>
            </a:r>
          </a:p>
          <a:p>
            <a:r>
              <a:rPr lang="en-US" dirty="0"/>
              <a:t>Example data from Bernal et al. tutorial on interrupted time series</a:t>
            </a:r>
          </a:p>
          <a:p>
            <a:r>
              <a:rPr lang="en-US" dirty="0"/>
              <a:t>CDC WONDER database (</a:t>
            </a:r>
            <a:r>
              <a:rPr lang="en-US" dirty="0">
                <a:hlinkClick r:id="rId2"/>
              </a:rPr>
              <a:t>https://wonder.cdc.gov/</a:t>
            </a:r>
            <a:r>
              <a:rPr lang="en-US" dirty="0"/>
              <a:t>) </a:t>
            </a:r>
          </a:p>
          <a:p>
            <a:r>
              <a:rPr lang="en-US" dirty="0"/>
              <a:t>West Nile in Chicago (</a:t>
            </a:r>
            <a:r>
              <a:rPr lang="en-US" dirty="0">
                <a:hlinkClick r:id="rId3"/>
              </a:rPr>
              <a:t>https://www.kaggle.com/c/predict-west-nile-virus</a:t>
            </a:r>
            <a:r>
              <a:rPr lang="en-US" dirty="0"/>
              <a:t>, also available through GitHub)</a:t>
            </a:r>
          </a:p>
          <a:p>
            <a:r>
              <a:rPr lang="en-US" dirty="0"/>
              <a:t>Fatality Analysis Reporting System (FARS): </a:t>
            </a:r>
            <a:r>
              <a:rPr lang="en-US" dirty="0">
                <a:hlinkClick r:id="rId4"/>
              </a:rPr>
              <a:t>https://www.nhtsa.gov/research-data/fatality-analysis-reporting-system-fars</a:t>
            </a:r>
            <a:endParaRPr lang="en-US" dirty="0"/>
          </a:p>
          <a:p>
            <a:r>
              <a:rPr lang="en-US" dirty="0"/>
              <a:t>NY Times Covid data (https://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nytimes</a:t>
            </a:r>
            <a:r>
              <a:rPr lang="en-US" dirty="0"/>
              <a:t>/covid-19-data)</a:t>
            </a:r>
          </a:p>
          <a:p>
            <a:r>
              <a:rPr lang="en-US" dirty="0"/>
              <a:t>NOAA weather data</a:t>
            </a:r>
          </a:p>
          <a:p>
            <a:r>
              <a:rPr lang="en-US" dirty="0"/>
              <a:t>EPA air pollution data</a:t>
            </a:r>
          </a:p>
          <a:p>
            <a:r>
              <a:rPr lang="en-US" dirty="0" err="1"/>
              <a:t>hurricaneexposuredata</a:t>
            </a:r>
            <a:r>
              <a:rPr lang="en-US" dirty="0"/>
              <a:t> package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501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D28B1726-5C5B-374B-B885-823713435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892" y="437151"/>
            <a:ext cx="6637159" cy="598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1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7EE4264-9A1C-8C4C-B91D-548D2E5BF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921" y="638260"/>
            <a:ext cx="8842158" cy="558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39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lat spline - Wikipedia">
            <a:extLst>
              <a:ext uri="{FF2B5EF4-FFF2-40B4-BE49-F238E27FC236}">
                <a16:creationId xmlns:a16="http://schemas.microsoft.com/office/drawing/2014/main" id="{53CC63D1-618F-FB42-88B8-BFC0046C4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375" y="1160779"/>
            <a:ext cx="4252913" cy="453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8954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Tropical Weather">
            <a:extLst>
              <a:ext uri="{FF2B5EF4-FFF2-40B4-BE49-F238E27FC236}">
                <a16:creationId xmlns:a16="http://schemas.microsoft.com/office/drawing/2014/main" id="{552CAFE2-DFD7-0344-BA71-F959DBDDC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331" y="371965"/>
            <a:ext cx="8415338" cy="611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2333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E53A59E8-0531-964D-8758-97BBE914D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675" y="527781"/>
            <a:ext cx="8558214" cy="580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616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board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9100B87A-BE6B-374E-994B-D70EBBD45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657" y="584063"/>
            <a:ext cx="9444686" cy="568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369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oard with writing on it&#10;&#10;Description automatically generated with low confidence">
            <a:extLst>
              <a:ext uri="{FF2B5EF4-FFF2-40B4-BE49-F238E27FC236}">
                <a16:creationId xmlns:a16="http://schemas.microsoft.com/office/drawing/2014/main" id="{8A1D562E-9FEA-7446-B74E-322B9FD74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882" y="454442"/>
            <a:ext cx="7240235" cy="594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112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8C965762-BF07-8D47-AA00-650242023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339" y="685800"/>
            <a:ext cx="9653321" cy="473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162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2BC225D7-4B1B-0C49-BD82-39D4BB025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846" y="992136"/>
            <a:ext cx="6394308" cy="487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998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61A8B5B5-C043-6F44-99B7-6DA3CA693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917" y="286407"/>
            <a:ext cx="7032165" cy="628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085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98</Words>
  <Application>Microsoft Macintosh PowerPoint</Application>
  <PresentationFormat>Widescreen</PresentationFormat>
  <Paragraphs>10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Ideas for midterm datasets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Ideas for midterm datasets</dc:title>
  <dc:creator>Anderson,Brooke</dc:creator>
  <cp:lastModifiedBy>Anderson,Brooke</cp:lastModifiedBy>
  <cp:revision>2</cp:revision>
  <dcterms:created xsi:type="dcterms:W3CDTF">2021-09-13T15:34:13Z</dcterms:created>
  <dcterms:modified xsi:type="dcterms:W3CDTF">2021-09-13T19:34:24Z</dcterms:modified>
</cp:coreProperties>
</file>

<file path=docProps/thumbnail.jpeg>
</file>